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85" r:id="rId4"/>
    <p:sldId id="263" r:id="rId5"/>
    <p:sldId id="264" r:id="rId6"/>
    <p:sldId id="286" r:id="rId7"/>
    <p:sldId id="265" r:id="rId8"/>
    <p:sldId id="266" r:id="rId9"/>
    <p:sldId id="267" r:id="rId10"/>
    <p:sldId id="289" r:id="rId11"/>
    <p:sldId id="287" r:id="rId12"/>
    <p:sldId id="288" r:id="rId13"/>
    <p:sldId id="290" r:id="rId14"/>
    <p:sldId id="268" r:id="rId15"/>
    <p:sldId id="274" r:id="rId16"/>
    <p:sldId id="275" r:id="rId17"/>
    <p:sldId id="273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1772816"/>
            <a:ext cx="7668840" cy="4353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200" b="1" dirty="0" smtClean="0"/>
              <a:t>Педагогический проект</a:t>
            </a:r>
          </a:p>
          <a:p>
            <a:pPr marL="0" indent="0" algn="ctr">
              <a:buNone/>
            </a:pPr>
            <a:r>
              <a:rPr lang="ru-RU" sz="4400" b="1" dirty="0" smtClean="0"/>
              <a:t>«Выжигание по дереву»</a:t>
            </a:r>
          </a:p>
          <a:p>
            <a:pPr marL="0" indent="0" algn="r">
              <a:buNone/>
            </a:pPr>
            <a:endParaRPr lang="ru-RU" b="1" dirty="0" smtClean="0"/>
          </a:p>
          <a:p>
            <a:pPr marL="0" indent="0" algn="r">
              <a:buNone/>
            </a:pPr>
            <a:r>
              <a:rPr lang="ru-RU" b="1" u="sng" dirty="0" smtClean="0"/>
              <a:t>Подготовила:</a:t>
            </a:r>
            <a:r>
              <a:rPr lang="ru-RU" b="1" dirty="0" smtClean="0"/>
              <a:t> </a:t>
            </a:r>
          </a:p>
          <a:p>
            <a:pPr marL="0" indent="0" algn="r">
              <a:buNone/>
            </a:pPr>
            <a:r>
              <a:rPr lang="ru-RU" b="1" dirty="0" smtClean="0"/>
              <a:t>Красотина Т.А,</a:t>
            </a:r>
          </a:p>
          <a:p>
            <a:pPr marL="0" indent="0" algn="r">
              <a:buNone/>
            </a:pPr>
            <a:r>
              <a:rPr lang="ru-RU" b="1" dirty="0" smtClean="0"/>
              <a:t> воспитатель </a:t>
            </a:r>
            <a:r>
              <a:rPr lang="ru-RU" b="1" dirty="0"/>
              <a:t>высшей </a:t>
            </a:r>
            <a:r>
              <a:rPr lang="ru-RU" b="1" dirty="0" smtClean="0"/>
              <a:t>категории</a:t>
            </a:r>
          </a:p>
          <a:p>
            <a:pPr marL="0" indent="0" algn="ctr">
              <a:buNone/>
            </a:pPr>
            <a:r>
              <a:rPr lang="ru-RU" b="1" dirty="0" smtClean="0"/>
              <a:t>Новосибирск </a:t>
            </a:r>
            <a:r>
              <a:rPr lang="ru-RU" b="1" dirty="0"/>
              <a:t>2015</a:t>
            </a:r>
          </a:p>
          <a:p>
            <a:pPr marL="0" indent="0" algn="r">
              <a:buNone/>
            </a:pP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Муниципальное </a:t>
            </a:r>
            <a:r>
              <a:rPr lang="ru-RU" sz="2000" dirty="0" smtClean="0"/>
              <a:t>автономное </a:t>
            </a:r>
            <a:r>
              <a:rPr lang="ru-RU" sz="2000" dirty="0" smtClean="0"/>
              <a:t>дошкольное образовательное учреждение «Детский сад № 373»</a:t>
            </a:r>
            <a:br>
              <a:rPr lang="ru-RU" sz="2000" dirty="0" smtClean="0"/>
            </a:br>
            <a:r>
              <a:rPr lang="ru-RU" sz="2000" dirty="0" smtClean="0"/>
              <a:t>г. Новосибирск 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79177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Кружок «Искорка»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140968"/>
            <a:ext cx="3995936" cy="2996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4211960" cy="31589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2606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4320480" cy="32403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83768" y="836712"/>
            <a:ext cx="5827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Работа с выжигателем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12976"/>
            <a:ext cx="4091947" cy="30689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268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Выжигание –это кропотливый труд.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92896"/>
            <a:ext cx="5184576" cy="3888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0786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 друга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36912"/>
            <a:ext cx="4752528" cy="35643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2029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Организация выставок  детских работ;</a:t>
            </a:r>
          </a:p>
          <a:p>
            <a:r>
              <a:rPr lang="ru-RU" dirty="0" smtClean="0"/>
              <a:t>анкетирование </a:t>
            </a:r>
            <a:r>
              <a:rPr lang="ru-RU" dirty="0" smtClean="0"/>
              <a:t>родителей по выявлению уровня сформированности мелкой моторики у детей дошкольного </a:t>
            </a:r>
            <a:r>
              <a:rPr lang="ru-RU" dirty="0" smtClean="0"/>
              <a:t>возраста;</a:t>
            </a:r>
            <a:endParaRPr lang="ru-RU" dirty="0" smtClean="0"/>
          </a:p>
          <a:p>
            <a:r>
              <a:rPr lang="ru-RU" dirty="0" smtClean="0"/>
              <a:t>а</a:t>
            </a:r>
            <a:r>
              <a:rPr lang="ru-RU" dirty="0" smtClean="0"/>
              <a:t>нализ </a:t>
            </a:r>
            <a:r>
              <a:rPr lang="ru-RU" dirty="0" smtClean="0"/>
              <a:t>по итогам </a:t>
            </a:r>
            <a:r>
              <a:rPr lang="ru-RU" dirty="0" smtClean="0"/>
              <a:t>анкетирования;</a:t>
            </a:r>
            <a:endParaRPr lang="ru-RU" dirty="0" smtClean="0"/>
          </a:p>
          <a:p>
            <a:r>
              <a:rPr lang="ru-RU" dirty="0" smtClean="0"/>
              <a:t>п</a:t>
            </a:r>
            <a:r>
              <a:rPr lang="ru-RU" dirty="0" smtClean="0"/>
              <a:t>роведение </a:t>
            </a:r>
            <a:r>
              <a:rPr lang="ru-RU" dirty="0" smtClean="0"/>
              <a:t>КВН с целью выявления уровня профессионального мастерства и реализации полученных знаний на </a:t>
            </a:r>
            <a:r>
              <a:rPr lang="ru-RU" dirty="0" smtClean="0"/>
              <a:t>практике;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анализ сформированности развития мелкой моторики у детей, применение полученных знаний на </a:t>
            </a:r>
            <a:r>
              <a:rPr lang="ru-RU" dirty="0" smtClean="0"/>
              <a:t>практике;  </a:t>
            </a:r>
            <a:endParaRPr lang="ru-RU" dirty="0" smtClean="0"/>
          </a:p>
          <a:p>
            <a:r>
              <a:rPr lang="ru-RU" dirty="0" smtClean="0"/>
              <a:t>создание </a:t>
            </a:r>
            <a:r>
              <a:rPr lang="ru-RU" dirty="0" smtClean="0"/>
              <a:t>методического </a:t>
            </a:r>
            <a:r>
              <a:rPr lang="ru-RU" dirty="0" smtClean="0"/>
              <a:t>пособия;</a:t>
            </a:r>
          </a:p>
          <a:p>
            <a:r>
              <a:rPr lang="ru-RU" dirty="0" smtClean="0"/>
              <a:t>о</a:t>
            </a:r>
            <a:r>
              <a:rPr lang="ru-RU" dirty="0" smtClean="0"/>
              <a:t>бобщение </a:t>
            </a:r>
            <a:r>
              <a:rPr lang="ru-RU" dirty="0" smtClean="0"/>
              <a:t>и распространение опыта работы в </a:t>
            </a:r>
            <a:r>
              <a:rPr lang="ru-RU" dirty="0" smtClean="0"/>
              <a:t>ДОУ.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Заключительный этап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0734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 выставке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4427984" cy="33209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29000"/>
            <a:ext cx="4187957" cy="31409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9904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детских работ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3995936" cy="2996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924944"/>
            <a:ext cx="4440494" cy="33303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6699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Уровень сформированности мелкой </a:t>
            </a:r>
            <a:r>
              <a:rPr lang="ru-RU" dirty="0"/>
              <a:t>м</a:t>
            </a:r>
            <a:r>
              <a:rPr lang="ru-RU" dirty="0" smtClean="0"/>
              <a:t>оторики у детей отслеживается путём наблюдений в свободной деятельности.</a:t>
            </a:r>
          </a:p>
          <a:p>
            <a:pPr marL="0" indent="0">
              <a:buNone/>
            </a:pPr>
            <a:r>
              <a:rPr lang="ru-RU" dirty="0" smtClean="0"/>
              <a:t>Индикаторами оценки эффективности проекта являются следующие показатели: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dirty="0" smtClean="0"/>
              <a:t> Улучшение развития мелкой моторики у детей – 60%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Положительное отношение детей к реализации данного проекта – 100%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Участие родителей в проводимых мероприятиях – 70%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Успешное усвоение детьми навыков выжигания – 80%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результатов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4960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Считаю, что реализация данного проекта не только повысила профессиональную компетенцию воспитателей, но главное она улучшила уровень развития мелкой моторики у своих детей. Дети научились легко манипулировать пальцами рук, выполнять определенные движения с проговариванием текста. Всё это повлияло на повышение качества образовательного процесса.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значимость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6720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16832"/>
            <a:ext cx="8136904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знакомство с народными промыслами, использующими древесину, с их современным состоянием;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работать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прибором для выжигания и наждачной бумагой;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научить соблюдать правила техники безопасности при работе с техническими средствами и инструментами.</a:t>
            </a:r>
          </a:p>
          <a:p>
            <a:pPr marL="0" indent="0">
              <a:buNone/>
            </a:pP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развитие эстетического и художественного вкуса, умение видеть прекрасное;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азвитие мелкой моторики;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развитие умения управлять своим поведением, жить в гармонии с собой и окружающим миром.</a:t>
            </a:r>
          </a:p>
          <a:p>
            <a:pPr marL="0" indent="0">
              <a:buNone/>
            </a:pP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воспитание чувства принадлежности к социуму, формирование общественных ценностей;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воспитание культуры чувств: отношение к человеку, природе, обществу. </a:t>
            </a:r>
          </a:p>
          <a:p>
            <a:pPr marL="0" indent="0">
              <a:buNone/>
            </a:pPr>
            <a:r>
              <a:rPr lang="ru-RU" sz="1600" b="1" dirty="0" smtClean="0"/>
              <a:t> </a:t>
            </a:r>
          </a:p>
          <a:p>
            <a:pPr marL="0" indent="0">
              <a:buNone/>
            </a:pPr>
            <a:endParaRPr lang="ru-RU" sz="1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latin typeface="+mn-lt"/>
              </a:rPr>
              <a:t>Цель - </a:t>
            </a:r>
            <a:r>
              <a:rPr lang="ru-RU" sz="2000" dirty="0" smtClean="0"/>
              <a:t>развитие мелкой моторики и подготовка руки к письму у дошкольников через обучение навыкам выжигания по дереву. </a:t>
            </a:r>
            <a:endParaRPr lang="ru-RU" sz="22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029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проекта: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997839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Развивать мелкую моторику рук у детей с нарушением опорно-двигательного аппарата, помочь </a:t>
            </a:r>
            <a:r>
              <a:rPr lang="ru-RU" sz="2400" dirty="0"/>
              <a:t>детям </a:t>
            </a:r>
            <a:r>
              <a:rPr lang="ru-RU" sz="2400" dirty="0" smtClean="0"/>
              <a:t>освоить новый вид творческой деятельности, </a:t>
            </a:r>
            <a:r>
              <a:rPr lang="ru-RU" sz="2400" dirty="0"/>
              <a:t>практически познакомиться с содержанием труда в тех или иных профессиях. </a:t>
            </a:r>
            <a:r>
              <a:rPr lang="ru-RU" sz="2400" dirty="0" smtClean="0"/>
              <a:t>обучить </a:t>
            </a:r>
            <a:r>
              <a:rPr lang="ru-RU" sz="2400" dirty="0"/>
              <a:t>работе с древесными материалами, </a:t>
            </a:r>
            <a:r>
              <a:rPr lang="ru-RU" sz="2400" dirty="0" smtClean="0"/>
              <a:t>умением подобрать эскиз и выполнить сложную работы, требующую внимательность и усидчивость.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166740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564904"/>
            <a:ext cx="7408333" cy="3450696"/>
          </a:xfrm>
        </p:spPr>
        <p:txBody>
          <a:bodyPr/>
          <a:lstStyle/>
          <a:p>
            <a:pPr marL="273050" indent="266700">
              <a:buNone/>
            </a:pPr>
            <a:r>
              <a:rPr lang="ru-RU" dirty="0"/>
              <a:t>Необходимость возникновения и реализации проекта актуально для нашего ДОУ и возникла не случайно, так как уровень развития мелкой моторики – один из показателей интеллектуальной готовности к школьному обучению. Недостаточное развитие мелкой моторики пагубно влияет на развитие навыков чтения и письма. Поэтому работа по развитию моторики должна начаться до поступления ребенка в школу.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/>
          <a:lstStyle/>
          <a:p>
            <a:r>
              <a:rPr lang="ru-RU" dirty="0" smtClean="0"/>
              <a:t>Постановка проблемы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530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Развитие мелкой моторики и подготовка руки к письму у детей дошкольного возраста, будет организовываться через игровую, образовательную, продуктивную, театрализованную деятельность, через организацию кружка «Искорка».</a:t>
            </a:r>
          </a:p>
          <a:p>
            <a:r>
              <a:rPr lang="ru-RU" dirty="0" smtClean="0"/>
              <a:t>Оказание профессиональной помощи воспитателям, консультативной и практической помощи родителям будет обеспечиваться организацией мероприятий, на которые будут приглашаться различные специалисты.</a:t>
            </a:r>
          </a:p>
          <a:p>
            <a:r>
              <a:rPr lang="ru-RU" dirty="0" smtClean="0"/>
              <a:t>Проект будет проходить в </a:t>
            </a:r>
            <a:r>
              <a:rPr lang="ru-RU" smtClean="0"/>
              <a:t>три этапа.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Стратегия достижения поставленной цели и задач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823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 детей дошкольного возраста постепенно сформируются умения манипулировать пальцами рук, улучшится координация движений кистей рук.</a:t>
            </a:r>
          </a:p>
          <a:p>
            <a:r>
              <a:rPr lang="ru-RU" dirty="0" smtClean="0"/>
              <a:t>Родители сменят пассивную позицию на активную, приобретут знания о значении развития мелкой моторики рук у своих детей.</a:t>
            </a:r>
          </a:p>
          <a:p>
            <a:r>
              <a:rPr lang="ru-RU" dirty="0" smtClean="0"/>
              <a:t>В методическом кабинете будет раздел библиотеки «Развитие мелкой моторики у детей дошкольного возраста», который будет пополнен современной методической литературой.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699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420888"/>
            <a:ext cx="7408333" cy="3450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1. Проведение </a:t>
            </a:r>
            <a:r>
              <a:rPr lang="ru-RU" dirty="0"/>
              <a:t>мониторинга по выявлению уровня сформированности мелкой моторики у детей, по подготовке руки к письму.</a:t>
            </a:r>
          </a:p>
          <a:p>
            <a:pPr marL="0" indent="0">
              <a:buNone/>
            </a:pPr>
            <a:r>
              <a:rPr lang="ru-RU" dirty="0" smtClean="0"/>
              <a:t>2.Пополнение </a:t>
            </a:r>
            <a:r>
              <a:rPr lang="ru-RU" dirty="0"/>
              <a:t>материальной базы ДОУ; привлечение дополнительных ресурсов.</a:t>
            </a:r>
          </a:p>
          <a:p>
            <a:pPr marL="0" indent="0">
              <a:buNone/>
            </a:pPr>
            <a:r>
              <a:rPr lang="ru-RU" dirty="0" smtClean="0"/>
              <a:t>3.Организация </a:t>
            </a:r>
            <a:r>
              <a:rPr lang="ru-RU" dirty="0"/>
              <a:t>мероприятий для родителей, направленных на повышение уровня знаний о развитии мелкой моторики у детей дошкольного возраста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Подготовительный этап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216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276872"/>
            <a:ext cx="7408333" cy="3450696"/>
          </a:xfrm>
        </p:spPr>
        <p:txBody>
          <a:bodyPr>
            <a:normAutofit/>
          </a:bodyPr>
          <a:lstStyle/>
          <a:p>
            <a:r>
              <a:rPr lang="ru-RU" dirty="0" smtClean="0"/>
              <a:t>У 47% детей  </a:t>
            </a:r>
            <a:r>
              <a:rPr lang="ru-RU" dirty="0"/>
              <a:t>не </a:t>
            </a:r>
            <a:r>
              <a:rPr lang="ru-RU" dirty="0" smtClean="0"/>
              <a:t>достаточно развита мелкая моторика рук</a:t>
            </a:r>
          </a:p>
          <a:p>
            <a:r>
              <a:rPr lang="ru-RU" dirty="0" smtClean="0"/>
              <a:t>52% детей не могут удерживать карандаш на протяжении 5 минут, проводить сплошную линию;</a:t>
            </a:r>
          </a:p>
          <a:p>
            <a:r>
              <a:rPr lang="ru-RU" dirty="0" smtClean="0"/>
              <a:t>77% детей устают от долгого сидения.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52728"/>
          </a:xfrm>
        </p:spPr>
        <p:txBody>
          <a:bodyPr/>
          <a:lstStyle/>
          <a:p>
            <a:r>
              <a:rPr lang="ru-RU" dirty="0" smtClean="0"/>
              <a:t>Результаты диагностики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943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348880"/>
            <a:ext cx="7480341" cy="38827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Создание альбома с </a:t>
            </a:r>
            <a:r>
              <a:rPr lang="ru-RU" dirty="0" smtClean="0"/>
              <a:t>эскизами;</a:t>
            </a:r>
            <a:endParaRPr lang="ru-RU" dirty="0" smtClean="0"/>
          </a:p>
          <a:p>
            <a:r>
              <a:rPr lang="ru-RU" dirty="0" smtClean="0"/>
              <a:t>Индивидуальная работа  с детьми  по обучению работе с выжигателем;</a:t>
            </a:r>
          </a:p>
          <a:p>
            <a:r>
              <a:rPr lang="ru-RU" dirty="0" smtClean="0"/>
              <a:t>Использование пальчиковых игр для расслабления руки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Разработка системы мероприятий по развитию мелкой моторики и подготовки руки к письму для детей дошкольного </a:t>
            </a:r>
            <a:r>
              <a:rPr lang="ru-RU" dirty="0" smtClean="0"/>
              <a:t>возраста;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т</a:t>
            </a:r>
            <a:r>
              <a:rPr lang="ru-RU" dirty="0" smtClean="0"/>
              <a:t>ематические </a:t>
            </a:r>
            <a:r>
              <a:rPr lang="ru-RU" dirty="0" smtClean="0"/>
              <a:t>занятия «Уроки выжигания»; </a:t>
            </a:r>
          </a:p>
          <a:p>
            <a:r>
              <a:rPr lang="ru-RU" dirty="0" smtClean="0"/>
              <a:t>Консультирование </a:t>
            </a:r>
            <a:r>
              <a:rPr lang="ru-RU" dirty="0" smtClean="0"/>
              <a:t>родителей по вопросам развития мелкой моторики и подготовки руки к письму;</a:t>
            </a:r>
          </a:p>
          <a:p>
            <a:r>
              <a:rPr lang="ru-RU" dirty="0" smtClean="0"/>
              <a:t>Оформление информационных стендов для родителей;</a:t>
            </a:r>
          </a:p>
          <a:p>
            <a:r>
              <a:rPr lang="ru-RU" dirty="0" smtClean="0"/>
              <a:t>Приглашение родителей на открытые занятия;</a:t>
            </a:r>
          </a:p>
          <a:p>
            <a:r>
              <a:rPr lang="ru-RU" dirty="0" smtClean="0"/>
              <a:t>Проведение методических мероприятий, участие в семинарах, конференциях; публикация наработок в различные журналы.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Содержательный этап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069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606</TotalTime>
  <Words>735</Words>
  <Application>Microsoft Office PowerPoint</Application>
  <PresentationFormat>Экран 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Муниципальное автономное дошкольное образовательное учреждение «Детский сад № 373» г. Новосибирск </vt:lpstr>
      <vt:lpstr> Цель - развитие мелкой моторики и подготовка руки к письму у дошкольников через обучение навыкам выжигания по дереву. </vt:lpstr>
      <vt:lpstr>Актуальность проекта:</vt:lpstr>
      <vt:lpstr>Постановка проблемы</vt:lpstr>
      <vt:lpstr>Стратегия достижения поставленной цели и задач</vt:lpstr>
      <vt:lpstr>Ожидаемые результаты</vt:lpstr>
      <vt:lpstr>Подготовительный этап</vt:lpstr>
      <vt:lpstr>Результаты диагностики</vt:lpstr>
      <vt:lpstr>Содержательный этап</vt:lpstr>
      <vt:lpstr>Кружок «Искорка»</vt:lpstr>
      <vt:lpstr> </vt:lpstr>
      <vt:lpstr>Выжигание –это кропотливый труд.</vt:lpstr>
      <vt:lpstr>Совет друга</vt:lpstr>
      <vt:lpstr>Заключительный этап</vt:lpstr>
      <vt:lpstr>Подготовка к выставке</vt:lpstr>
      <vt:lpstr>Выставка детских работ</vt:lpstr>
      <vt:lpstr>Оценка результатов</vt:lpstr>
      <vt:lpstr>Практическая значимость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1</cp:lastModifiedBy>
  <cp:revision>30</cp:revision>
  <dcterms:created xsi:type="dcterms:W3CDTF">2015-11-19T02:41:05Z</dcterms:created>
  <dcterms:modified xsi:type="dcterms:W3CDTF">2015-12-07T16:06:22Z</dcterms:modified>
</cp:coreProperties>
</file>